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94B99F-DA11-D3D3-E375-454900BDFE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B61DBC-93C0-B542-B952-794B20075F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F97286-D958-215F-A442-FF38797DA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FC74607-230E-182E-B307-EE74D5D6B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D441D0-8F45-7A81-2FE5-6C9483D67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85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4C5991-E0FC-A3BC-321E-BC04F97E2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1BB1EA7-0284-AAA5-E9E8-C2EA82D41A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4FB517-B363-3358-836C-B41F9E8C2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F747B5-AFF6-3B3B-EC7E-CA2986037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B97F41A-B407-0CB8-D51A-0E4C7C517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020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CBECB07-D036-1A20-9A33-D09021BA0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FBBA368-62B6-5D38-21F5-5436CB8B1E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8C534D-E111-7723-201F-9569A1059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790D3E-B7D2-E5AC-7627-30ABC505B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0BD614-3370-0F24-790E-B75CD56A2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329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7709C0-5598-6956-FA95-086BF1F63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ED8D56-2A25-3762-897E-00C95C1B7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43A16F-2D46-4184-29B8-25D3D59D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2383D4-EDFE-28ED-8D10-77C2AD80B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C5A8C8-DC0A-B0FC-43A5-DEA8860E0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583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9C920E-DED2-4211-C7FA-607F7B9A5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89D47E0-2914-E55A-F6B8-AB1CC97AD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456493-EA1C-4D8F-E8CA-DB1EE2532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58205F-3037-95F6-76D2-E85FC8951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FC6616-DA91-A69C-C00E-1DB1CEE1C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35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E21502-8546-1B05-0CDE-5D5A31E3B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F2D67D-279A-2C62-43CC-8EE8FB703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BC805A3-8173-0B97-02C0-42693E8105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7A4F54-F13E-7A34-CF42-1651294FD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A353CF-C307-54E6-F295-CAF00AED7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B962A60-05F3-B4A0-F4F0-D353548BD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0999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2CF54F-CC09-7766-1028-CD9E213F9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EA8C44-EC80-D99F-19F4-6F767BFFC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4C52060-2EE0-1E36-C6BA-F30B4CBD75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2E8A840-174F-BDBC-0B2E-F25630F8F9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C65D965-C83A-50AB-D6EE-F2F796A9A6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BEC55A8-3BAB-FE43-A05C-E87D9E9EE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F8D0B2F-762C-65AB-4D4E-94073B298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9482928-E74A-0335-B551-296601829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785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1ACD7A-BD8F-CD38-C9B2-B446BF9B3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63AB886-16B9-6338-1FC4-F7D96A3AA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CE2D43-6E31-4727-7926-C69C1EA4B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3800B57-FE23-0ADB-0BA3-5C4904994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23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72759EC-AE18-A0D0-823B-DCE71D091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62AFA0A-56FD-2418-4E3D-36BCD5465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80296C5-4F20-6DB3-A996-7076605D1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270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68CD3F-9632-304A-0882-49F47FCBA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C2CED6-CFED-9B2C-D768-9803364DC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0AF9BA1-82AC-8D96-9663-FD2706B119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3E573C-9C26-6667-B759-B6978F87D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199299-FF1B-CE1A-1FDE-45A724559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93DE996-09A5-2D71-99A9-F6AEB36DA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760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A3793-483C-D175-A3FD-30C8CF67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BBE6A37-FA92-0AF6-ACB7-A9D0C6D24D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7AA6077-960F-2B0C-A63F-F16C588128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A247A2-601D-1597-3043-E32F9EE30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3AF9DE-D9C0-A32B-60AA-9FE182270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E8DEF2-A0BE-B305-90A0-5F181FBD0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2394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14024A3-0AD4-FCFF-55B5-28351358A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645770-D47F-F657-C8FF-499EC47BC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96C3418-88B3-B0F1-9548-F5F1F7D3B4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07BFE7-042A-4369-8FFA-0B7886D544B1}" type="datetimeFigureOut">
              <a:rPr lang="zh-CN" altLang="en-US" smtClean="0"/>
              <a:t>2024/10/30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6EAD88-38D9-F74B-F391-B9ED6D344D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DFB243-0F56-C534-1DDB-ED5B6FF51B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8538A5-0988-456D-BDC9-54EA13E6CF0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592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卡通人物&#10;&#10;中度可信度描述已自动生成">
            <a:extLst>
              <a:ext uri="{FF2B5EF4-FFF2-40B4-BE49-F238E27FC236}">
                <a16:creationId xmlns:a16="http://schemas.microsoft.com/office/drawing/2014/main" id="{695213B8-4150-772D-1328-F5ABC910F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806" y="-581892"/>
            <a:ext cx="2300319" cy="3253839"/>
          </a:xfrm>
          <a:prstGeom prst="rect">
            <a:avLst/>
          </a:prstGeom>
        </p:spPr>
      </p:pic>
      <p:pic>
        <p:nvPicPr>
          <p:cNvPr id="7" name="图片 6" descr="手里拿着蓝色的消防栓&#10;&#10;低可信度描述已自动生成">
            <a:extLst>
              <a:ext uri="{FF2B5EF4-FFF2-40B4-BE49-F238E27FC236}">
                <a16:creationId xmlns:a16="http://schemas.microsoft.com/office/drawing/2014/main" id="{AB44D105-B7C9-55C0-52B8-1068D372C1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2769" y="1659202"/>
            <a:ext cx="2200106" cy="3112085"/>
          </a:xfrm>
          <a:prstGeom prst="rect">
            <a:avLst/>
          </a:prstGeom>
        </p:spPr>
      </p:pic>
      <p:pic>
        <p:nvPicPr>
          <p:cNvPr id="9" name="图片 8" descr="图片包含 手, 小, 黑暗, 华美&#10;&#10;描述已自动生成">
            <a:extLst>
              <a:ext uri="{FF2B5EF4-FFF2-40B4-BE49-F238E27FC236}">
                <a16:creationId xmlns:a16="http://schemas.microsoft.com/office/drawing/2014/main" id="{EC7E68E8-8299-C96C-7A6F-CD68D57579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196" y="4019044"/>
            <a:ext cx="2200107" cy="311208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845D3AB-7627-149C-CB64-8CED16EE5F1A}"/>
              </a:ext>
            </a:extLst>
          </p:cNvPr>
          <p:cNvSpPr txBox="1"/>
          <p:nvPr/>
        </p:nvSpPr>
        <p:spPr>
          <a:xfrm>
            <a:off x="878774" y="3215244"/>
            <a:ext cx="3990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DealDamage(attacker, defender, ____)</a:t>
            </a:r>
            <a:endParaRPr lang="zh-CN" altLang="en-US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C800B707-0500-F3CF-A5E0-FE5FD5A2E48A}"/>
              </a:ext>
            </a:extLst>
          </p:cNvPr>
          <p:cNvCxnSpPr/>
          <p:nvPr/>
        </p:nvCxnSpPr>
        <p:spPr>
          <a:xfrm flipH="1">
            <a:off x="4488873" y="2173184"/>
            <a:ext cx="166254" cy="10420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D30B14C4-FC64-AE7C-932D-8982515EB2AD}"/>
              </a:ext>
            </a:extLst>
          </p:cNvPr>
          <p:cNvCxnSpPr/>
          <p:nvPr/>
        </p:nvCxnSpPr>
        <p:spPr>
          <a:xfrm flipH="1">
            <a:off x="4762500" y="3399910"/>
            <a:ext cx="12602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750BAD4B-5EA6-3188-144B-CC19D6A2FD6C}"/>
              </a:ext>
            </a:extLst>
          </p:cNvPr>
          <p:cNvCxnSpPr/>
          <p:nvPr/>
        </p:nvCxnSpPr>
        <p:spPr>
          <a:xfrm flipH="1" flipV="1">
            <a:off x="4572000" y="3584576"/>
            <a:ext cx="190500" cy="9016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文本框 16">
            <a:extLst>
              <a:ext uri="{FF2B5EF4-FFF2-40B4-BE49-F238E27FC236}">
                <a16:creationId xmlns:a16="http://schemas.microsoft.com/office/drawing/2014/main" id="{5BDAF2D2-8335-1024-7824-980A32ACC53B}"/>
              </a:ext>
            </a:extLst>
          </p:cNvPr>
          <p:cNvSpPr txBox="1"/>
          <p:nvPr/>
        </p:nvSpPr>
        <p:spPr>
          <a:xfrm>
            <a:off x="5867400" y="340402"/>
            <a:ext cx="3600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0" i="0" dirty="0">
                <a:solidFill>
                  <a:schemeClr val="accent6">
                    <a:lumMod val="75000"/>
                  </a:schemeClr>
                </a:solidFill>
                <a:effectLst/>
                <a:latin typeface="Inter"/>
              </a:rPr>
              <a:t>I deal damage using formula</a:t>
            </a:r>
          </a:p>
          <a:p>
            <a:r>
              <a:rPr lang="en-US" altLang="zh-CN" dirty="0">
                <a:solidFill>
                  <a:schemeClr val="accent6">
                    <a:lumMod val="75000"/>
                  </a:schemeClr>
                </a:solidFill>
                <a:latin typeface="Inter"/>
              </a:rPr>
              <a:t>Damage = me.attack – target.defend</a:t>
            </a:r>
            <a:endParaRPr lang="zh-CN" alt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513AEBA-B417-D3CB-4B92-B0DA2DBFCDFF}"/>
              </a:ext>
            </a:extLst>
          </p:cNvPr>
          <p:cNvSpPr txBox="1"/>
          <p:nvPr/>
        </p:nvSpPr>
        <p:spPr>
          <a:xfrm>
            <a:off x="8106066" y="3076744"/>
            <a:ext cx="35682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Inter"/>
              </a:rPr>
              <a:t>My damage f</a:t>
            </a:r>
            <a:r>
              <a:rPr lang="en-US" altLang="zh-CN" b="0" i="0" dirty="0">
                <a:solidFill>
                  <a:schemeClr val="accent5">
                    <a:lumMod val="75000"/>
                  </a:schemeClr>
                </a:solidFill>
                <a:effectLst/>
                <a:latin typeface="Inter"/>
              </a:rPr>
              <a:t>ormula is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Inter"/>
              </a:rPr>
              <a:t>Damage = moneyIGot * me.attack / </a:t>
            </a:r>
          </a:p>
          <a:p>
            <a:r>
              <a:rPr lang="en-US" altLang="zh-CN" dirty="0">
                <a:solidFill>
                  <a:schemeClr val="accent5">
                    <a:lumMod val="75000"/>
                  </a:schemeClr>
                </a:solidFill>
                <a:latin typeface="Inter"/>
              </a:rPr>
              <a:t>                  (300 + target.defend)</a:t>
            </a:r>
            <a:endParaRPr lang="zh-CN" alt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4E35F1C-EBEB-4C5D-0E4E-895F2574E57A}"/>
              </a:ext>
            </a:extLst>
          </p:cNvPr>
          <p:cNvSpPr txBox="1"/>
          <p:nvPr/>
        </p:nvSpPr>
        <p:spPr>
          <a:xfrm>
            <a:off x="6657975" y="5628043"/>
            <a:ext cx="24599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0" i="0" dirty="0">
                <a:solidFill>
                  <a:schemeClr val="accent2"/>
                </a:solidFill>
                <a:effectLst/>
                <a:latin typeface="Inter"/>
              </a:rPr>
              <a:t>It is quite simple for me:</a:t>
            </a:r>
          </a:p>
          <a:p>
            <a:r>
              <a:rPr lang="en-US" altLang="zh-CN" dirty="0">
                <a:solidFill>
                  <a:schemeClr val="accent2"/>
                </a:solidFill>
                <a:latin typeface="Inter"/>
              </a:rPr>
              <a:t>Damage = 60</a:t>
            </a:r>
          </a:p>
        </p:txBody>
      </p:sp>
    </p:spTree>
    <p:extLst>
      <p:ext uri="{BB962C8B-B14F-4D97-AF65-F5344CB8AC3E}">
        <p14:creationId xmlns:p14="http://schemas.microsoft.com/office/powerpoint/2010/main" val="3376765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51</Words>
  <Application>Microsoft Office PowerPoint</Application>
  <PresentationFormat>宽屏</PresentationFormat>
  <Paragraphs>8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Inter</vt:lpstr>
      <vt:lpstr>等线</vt:lpstr>
      <vt:lpstr>等线 Light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Uncle Monkey</dc:creator>
  <cp:lastModifiedBy>Uncle Monkey</cp:lastModifiedBy>
  <cp:revision>1</cp:revision>
  <dcterms:created xsi:type="dcterms:W3CDTF">2024-10-30T08:43:38Z</dcterms:created>
  <dcterms:modified xsi:type="dcterms:W3CDTF">2024-10-30T08:50:49Z</dcterms:modified>
</cp:coreProperties>
</file>

<file path=docProps/thumbnail.jpeg>
</file>